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137CAD74-2CD8-4FE1-92A6-744AACAD2BA5}"/>
    <pc:docChg chg="modSld">
      <pc:chgData name="Alon Pinheiro" userId="4501e3c9-5ef7-40cc-a0c2-9ea35ef4d3fb" providerId="ADAL" clId="{137CAD74-2CD8-4FE1-92A6-744AACAD2BA5}" dt="2023-09-15T18:02:52.528" v="1" actId="2085"/>
      <pc:docMkLst>
        <pc:docMk/>
      </pc:docMkLst>
      <pc:sldChg chg="modSp mod">
        <pc:chgData name="Alon Pinheiro" userId="4501e3c9-5ef7-40cc-a0c2-9ea35ef4d3fb" providerId="ADAL" clId="{137CAD74-2CD8-4FE1-92A6-744AACAD2BA5}" dt="2023-09-15T18:02:52.528" v="1" actId="2085"/>
        <pc:sldMkLst>
          <pc:docMk/>
          <pc:sldMk cId="2449654616" sldId="361"/>
        </pc:sldMkLst>
        <pc:spChg chg="mod">
          <ac:chgData name="Alon Pinheiro" userId="4501e3c9-5ef7-40cc-a0c2-9ea35ef4d3fb" providerId="ADAL" clId="{137CAD74-2CD8-4FE1-92A6-744AACAD2BA5}" dt="2023-09-15T18:02:52.528" v="1" actId="2085"/>
          <ac:spMkLst>
            <pc:docMk/>
            <pc:sldMk cId="2449654616" sldId="361"/>
            <ac:spMk id="6" creationId="{DA1CFA8B-6427-490F-B0DA-19B703E5E424}"/>
          </ac:spMkLst>
        </pc:spChg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2209996" y="251608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</TotalTime>
  <Words>57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Alon Pinheiro</cp:lastModifiedBy>
  <cp:revision>49</cp:revision>
  <dcterms:created xsi:type="dcterms:W3CDTF">2021-01-25T21:40:29Z</dcterms:created>
  <dcterms:modified xsi:type="dcterms:W3CDTF">2023-09-15T18:02:56Z</dcterms:modified>
</cp:coreProperties>
</file>